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8" r:id="rId2"/>
    <p:sldId id="257" r:id="rId3"/>
    <p:sldId id="278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9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6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7"/>
    <p:restoredTop sz="86422"/>
  </p:normalViewPr>
  <p:slideViewPr>
    <p:cSldViewPr snapToObjects="1">
      <p:cViewPr varScale="1">
        <p:scale>
          <a:sx n="84" d="100"/>
          <a:sy n="84" d="100"/>
        </p:scale>
        <p:origin x="91" y="182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BFEB93-39FA-6043-8314-A427BBEE95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44028" y="1628800"/>
            <a:ext cx="2687944" cy="31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13</a:t>
            </a:r>
            <a:r>
              <a:rPr lang="en-US" dirty="0" smtClean="0"/>
              <a:t>, </a:t>
            </a:r>
            <a:r>
              <a:rPr lang="en-US" dirty="0" err="1" smtClean="0"/>
              <a:t>Ethereum</a:t>
            </a:r>
            <a:r>
              <a:rPr lang="en-US" dirty="0" smtClean="0"/>
              <a:t> Development Environment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83273-A1C5-954E-B00D-2F52B48E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19DD9C-D3F4-AC45-A37D-FD76202C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your own time, run </a:t>
            </a:r>
            <a:r>
              <a:rPr lang="en-US" dirty="0">
                <a:latin typeface="Lucida Console" panose="020B0609040504020204" pitchFamily="49" charset="0"/>
              </a:rPr>
              <a:t>simplecontract2</a:t>
            </a:r>
            <a:r>
              <a:rPr lang="en-US" dirty="0"/>
              <a:t> in </a:t>
            </a:r>
            <a:r>
              <a:rPr lang="en-US" dirty="0" smtClean="0"/>
              <a:t>the Remix IDE, </a:t>
            </a:r>
            <a:r>
              <a:rPr lang="en-US" dirty="0"/>
              <a:t>following the instructions in the </a:t>
            </a:r>
            <a:r>
              <a:rPr lang="en-US" i="1" dirty="0"/>
              <a:t>Mastering Blockchain </a:t>
            </a:r>
            <a:r>
              <a:rPr lang="en-US" dirty="0"/>
              <a:t>core </a:t>
            </a:r>
            <a:r>
              <a:rPr lang="en-US" dirty="0" smtClean="0"/>
              <a:t>book.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A2D945-E0F2-BA4C-9DF9-C1454083F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57C600-A6E5-3847-A2C6-DF61FE7D4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998BEE7-2901-7543-985D-3554EC1A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2CA0445-559C-4441-AAFC-F238E2144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considered:</a:t>
            </a:r>
          </a:p>
          <a:p>
            <a:r>
              <a:rPr lang="en-GB" dirty="0"/>
              <a:t>Test networks</a:t>
            </a:r>
          </a:p>
          <a:p>
            <a:r>
              <a:rPr lang="en-GB" dirty="0"/>
              <a:t>Private network components</a:t>
            </a:r>
          </a:p>
          <a:p>
            <a:r>
              <a:rPr lang="en-GB" dirty="0"/>
              <a:t>Starting up the private network</a:t>
            </a:r>
          </a:p>
          <a:p>
            <a:r>
              <a:rPr lang="en-GB" dirty="0"/>
              <a:t>Mining on the private network</a:t>
            </a:r>
          </a:p>
          <a:p>
            <a:r>
              <a:rPr lang="en-GB" dirty="0"/>
              <a:t>Remix IDE</a:t>
            </a:r>
          </a:p>
          <a:p>
            <a:r>
              <a:rPr lang="en-GB" dirty="0"/>
              <a:t>MetaMask</a:t>
            </a:r>
          </a:p>
          <a:p>
            <a:r>
              <a:rPr lang="en-GB" dirty="0"/>
              <a:t>How to use MetaMask and Remix IDE to deploy a smart contract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7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Test networks</a:t>
            </a:r>
          </a:p>
          <a:p>
            <a:r>
              <a:rPr lang="en-GB" dirty="0"/>
              <a:t>Private network components</a:t>
            </a:r>
          </a:p>
          <a:p>
            <a:r>
              <a:rPr lang="en-GB" dirty="0"/>
              <a:t>Starting up the private network</a:t>
            </a:r>
          </a:p>
          <a:p>
            <a:r>
              <a:rPr lang="en-GB" dirty="0"/>
              <a:t>Mining on the private network</a:t>
            </a:r>
          </a:p>
          <a:p>
            <a:r>
              <a:rPr lang="en-GB" dirty="0"/>
              <a:t>Remix IDE</a:t>
            </a:r>
          </a:p>
          <a:p>
            <a:r>
              <a:rPr lang="en-GB" dirty="0"/>
              <a:t>MetaMask</a:t>
            </a:r>
          </a:p>
          <a:p>
            <a:r>
              <a:rPr lang="en-GB" dirty="0"/>
              <a:t>Using MetaMask and Remix IDE to deploy a smart contract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77FB7C-D04E-FF41-BD7D-3AACC83A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30320-A5A8-7940-BDD6-553DF491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ucida Console" panose="020B0609040504020204" pitchFamily="49" charset="0"/>
              </a:rPr>
              <a:t>--testnet </a:t>
            </a:r>
            <a:r>
              <a:rPr lang="en-GB" dirty="0"/>
              <a:t>Ropsten network: pre-configured </a:t>
            </a:r>
            <a:r>
              <a:rPr lang="en-GB" dirty="0" smtClean="0"/>
              <a:t>Proof of Work </a:t>
            </a:r>
            <a:r>
              <a:rPr lang="en-GB" dirty="0"/>
              <a:t>test network </a:t>
            </a:r>
          </a:p>
          <a:p>
            <a:r>
              <a:rPr lang="en-GB" dirty="0">
                <a:latin typeface="Lucida Console" panose="020B0609040504020204" pitchFamily="49" charset="0"/>
              </a:rPr>
              <a:t>--rinkeby </a:t>
            </a:r>
            <a:r>
              <a:rPr lang="en-GB" dirty="0"/>
              <a:t>Rinkeby network: pre-configured </a:t>
            </a:r>
            <a:r>
              <a:rPr lang="en-GB" dirty="0"/>
              <a:t>P</a:t>
            </a:r>
            <a:r>
              <a:rPr lang="en-GB" dirty="0" smtClean="0"/>
              <a:t>roof of Authority </a:t>
            </a:r>
            <a:r>
              <a:rPr lang="en-GB" dirty="0"/>
              <a:t>test network </a:t>
            </a:r>
          </a:p>
          <a:p>
            <a:r>
              <a:rPr lang="en-GB" dirty="0">
                <a:latin typeface="Lucida Console" panose="020B0609040504020204" pitchFamily="49" charset="0"/>
              </a:rPr>
              <a:t>--goerli </a:t>
            </a:r>
            <a:r>
              <a:rPr lang="en-GB" dirty="0"/>
              <a:t>Görli network: pre-configured </a:t>
            </a:r>
            <a:r>
              <a:rPr lang="en-GB" dirty="0"/>
              <a:t>Proof of Authority </a:t>
            </a:r>
            <a:r>
              <a:rPr lang="en-GB" dirty="0"/>
              <a:t>test network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7006EA-7ED4-E540-8285-8F4DDF995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C44F76-9F67-EB4A-AFD5-3FDD0D9A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private 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E04A8D-2721-F340-AED9-4FE5F43BD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order to create a private net, three components are needed: </a:t>
            </a:r>
          </a:p>
          <a:p>
            <a:pPr lvl="1"/>
            <a:r>
              <a:rPr lang="en-GB" sz="2000" dirty="0"/>
              <a:t>Network ID </a:t>
            </a:r>
          </a:p>
          <a:p>
            <a:pPr lvl="1"/>
            <a:r>
              <a:rPr lang="en-GB" sz="2000" dirty="0"/>
              <a:t>The genesis file </a:t>
            </a:r>
          </a:p>
          <a:p>
            <a:pPr lvl="1"/>
            <a:r>
              <a:rPr lang="en-GB" sz="2000" dirty="0" smtClean="0"/>
              <a:t>A data </a:t>
            </a:r>
            <a:r>
              <a:rPr lang="en-GB" sz="2000" dirty="0"/>
              <a:t>directory to store blockchain data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91F7A35-C2C4-7644-AAB2-14FF401B7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EE1CCD-AD5F-ED4E-9F82-4CEE9369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504032"/>
          </a:xfrm>
        </p:spPr>
        <p:txBody>
          <a:bodyPr>
            <a:normAutofit fontScale="90000"/>
          </a:bodyPr>
          <a:lstStyle/>
          <a:p>
            <a:r>
              <a:rPr lang="en-GB" dirty="0"/>
              <a:t>Ethereum node discovery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D7CA87A-2F7A-994C-A5DF-41AC5DCE9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835871"/>
            <a:ext cx="9772569" cy="4880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53939-6873-B344-9AB3-7E695CB22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8EBCEF-7219-0C4F-89FF-0E08D54DEEB2}"/>
              </a:ext>
            </a:extLst>
          </p:cNvPr>
          <p:cNvSpPr/>
          <p:nvPr/>
        </p:nvSpPr>
        <p:spPr>
          <a:xfrm>
            <a:off x="1705101" y="5229200"/>
            <a:ext cx="6286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diagram shows Discovery, RLPx, DevP2P, capability </a:t>
            </a:r>
            <a:r>
              <a:rPr lang="en-GB" dirty="0" smtClean="0"/>
              <a:t>protocols </a:t>
            </a:r>
            <a:r>
              <a:rPr lang="en-GB" dirty="0"/>
              <a:t>from left to </a:t>
            </a:r>
            <a:r>
              <a:rPr lang="en-GB" dirty="0" smtClean="0"/>
              <a:t>right, </a:t>
            </a:r>
            <a:r>
              <a:rPr lang="en-GB" dirty="0"/>
              <a:t>in the order of invocation at the time of a node starting up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5D4C805-B4DA-3246-B153-08713FE8E5E1}"/>
              </a:ext>
            </a:extLst>
          </p:cNvPr>
          <p:cNvSpPr/>
          <p:nvPr/>
        </p:nvSpPr>
        <p:spPr>
          <a:xfrm>
            <a:off x="648000" y="1052736"/>
            <a:ext cx="10416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network stack consists of several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protocols,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including Discovery, RLPx, DevP2P,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and capability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6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B68E8B-158C-C542-A129-7ABB17F4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Genesis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351AE49-A3AA-EA49-AE8F-E26AB692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1628800"/>
            <a:ext cx="7389724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F19F0CE-37A9-B847-A4C5-05B7C527C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4F8F726-5DB4-0A47-9AFA-6059FF8C2E6A}"/>
              </a:ext>
            </a:extLst>
          </p:cNvPr>
          <p:cNvSpPr/>
          <p:nvPr/>
        </p:nvSpPr>
        <p:spPr>
          <a:xfrm>
            <a:off x="688460" y="1124744"/>
            <a:ext cx="10189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 follows is the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blockchain genesis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file,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defines the chain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0016B-0102-7346-98BB-0F394656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Remix 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4A6F4C-F3F9-DA48-90C0-B4DCFF25E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FE7F98B-990E-1D4C-A3D1-D40A47A4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38" y="1886184"/>
            <a:ext cx="7327900" cy="448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640098-7A53-8C43-9222-29A0239816CE}"/>
              </a:ext>
            </a:extLst>
          </p:cNvPr>
          <p:cNvSpPr/>
          <p:nvPr/>
        </p:nvSpPr>
        <p:spPr>
          <a:xfrm>
            <a:off x="648000" y="1187450"/>
            <a:ext cx="10632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Remix IDE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contract development environment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which supports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several plugins and has many useful features</a:t>
            </a:r>
          </a:p>
        </p:txBody>
      </p:sp>
    </p:spTree>
    <p:extLst>
      <p:ext uri="{BB962C8B-B14F-4D97-AF65-F5344CB8AC3E}">
        <p14:creationId xmlns:p14="http://schemas.microsoft.com/office/powerpoint/2010/main" val="25886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24AAA-3819-144F-B79F-BD36EE9C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Remix IDE debugger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0518752-FC3C-5F4D-AB75-5ABEA175B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6160" y="188640"/>
            <a:ext cx="2676939" cy="64344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847D8B-DA27-BD42-B6EF-18A3B255A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F96DFB9-AB18-C940-9431-086443D2EAAA}"/>
              </a:ext>
            </a:extLst>
          </p:cNvPr>
          <p:cNvSpPr/>
          <p:nvPr/>
        </p:nvSpPr>
        <p:spPr>
          <a:xfrm>
            <a:off x="839416" y="1340768"/>
            <a:ext cx="580804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Remix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IDE’s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debugger is a useful debugging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tool, which shows a disassembly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the contract code and allows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user to step through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code to aid the debugging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B3B74-2553-2D4E-9CB4-86331431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MetaMask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3A456C4-300E-7942-A248-88E6CA317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2163609"/>
            <a:ext cx="35306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ACF5E0-181C-1647-9D7F-0ACCCDE5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2E29E6-FCE1-8C4C-875A-0737D1FB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600" y="1901687"/>
            <a:ext cx="3098800" cy="4533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51F757C-9CEB-CB4A-8C8C-19C1D45CB9B3}"/>
              </a:ext>
            </a:extLst>
          </p:cNvPr>
          <p:cNvSpPr/>
          <p:nvPr/>
        </p:nvSpPr>
        <p:spPr>
          <a:xfrm>
            <a:off x="648000" y="1193511"/>
            <a:ext cx="10632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MetaMask works as a cryptocurrency wallet </a:t>
            </a:r>
            <a:r>
              <a:rPr lang="en-US" dirty="0" smtClean="0"/>
              <a:t>(as shown in the left image) </a:t>
            </a:r>
            <a:r>
              <a:rPr lang="en-US" dirty="0"/>
              <a:t>and can connect with different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/>
              <a:t>networks </a:t>
            </a:r>
            <a:r>
              <a:rPr lang="en-US" dirty="0"/>
              <a:t>(as shown in the </a:t>
            </a:r>
            <a:r>
              <a:rPr lang="en-US" dirty="0" smtClean="0"/>
              <a:t>right image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290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Lucida Console</vt:lpstr>
      <vt:lpstr>Open Sans</vt:lpstr>
      <vt:lpstr>Packt Training</vt:lpstr>
      <vt:lpstr>Mastering Blockchain Third Edition</vt:lpstr>
      <vt:lpstr>Outline</vt:lpstr>
      <vt:lpstr>Test networks</vt:lpstr>
      <vt:lpstr>Create a private net</vt:lpstr>
      <vt:lpstr>Ethereum node discovery</vt:lpstr>
      <vt:lpstr>Genesis file</vt:lpstr>
      <vt:lpstr>Remix IDE</vt:lpstr>
      <vt:lpstr>Remix IDE debugger</vt:lpstr>
      <vt:lpstr>MetaMask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76</cp:revision>
  <cp:lastPrinted>2018-06-05T12:50:25Z</cp:lastPrinted>
  <dcterms:created xsi:type="dcterms:W3CDTF">2018-06-05T09:17:37Z</dcterms:created>
  <dcterms:modified xsi:type="dcterms:W3CDTF">2020-09-11T09:22:06Z</dcterms:modified>
</cp:coreProperties>
</file>